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8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9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Extra Bold" panose="020B0604020202020204" charset="0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45.685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1 66 24575,'962'0'-906,"-931"-2"906,0-1 0,36-8 0,-34 5 0,53-4 0,-3 11 205,-57 1-64,1-1-1,0-2 0,-1-1 0,52-10 0,-49 5-221,0 1 0,0 2-1,41-1 1,91 6-455,-58 1 385,20-3 151,127 3 0,-124 13 44,52 1-1189,-177-16 1144,58 0 26,0 3-1,73 12 0,49 18-24,-139-28-4,-1 0 0,1-3-1,50-4 1,62 4 1152,-79 12-720,-56-9-267,1-1 0,22 2-1,271-3 30,-163-5-1745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33.801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4645 404 24575,'-1163'0'-4910,"1105"-3"4330,-68-11-1,35 2-224,-235-31 703,-103-9-1521,258 31 1590,-192-49 1,154 26 29,149 32 3,-11-3 0,-98-7 0,-46 3 0,76 6 0,-112-17-20,162 17 183,36 4 144,-88-3-1,-291 14 7607,427-3-7913,1 1 0,-1 0 0,1 1 0,-1-1 0,0 1 0,1 0 0,-1 0 0,1 1 0,-1-1 0,1 1 0,0 0 0,0 0 0,0 0 0,-4 4 0,6-4 0,0 0 0,0 0 0,1 0 0,-1 0 0,1 1 0,0-1 0,-1 0 0,1 1 0,0-1 0,0 1 0,1 0 0,-1-1 0,1 1 0,-1 0 0,1-1 0,0 1 0,0 0 0,0-1 0,0 1 0,0 0 0,1 0 0,-1-1 0,1 1 0,0-1 0,1 5 0,1-1 0,0 1 0,0-1 0,0 0 0,1 1 0,0-1 0,0-1 0,1 1 0,-1-1 0,1 1 0,1-1 0,-1-1 0,12 9 0,7 2 0,46 24 0,-67-38 0,28 12-149,0-1 0,54 13 0,-30-10 49,-17-6 100,77 8 0,-20-4 0,-33-2-98,-5 1-184,0-3 0,77 2 0,-101-9 282,62 11 0,-59-7 0,48 3 0,508-8 1089,-286-3-687,2327 2-402,-2626 0 0,1 0 0,-1 0 0,0 1 0,0 0 0,0 1 0,0-1 0,0 1 0,0 1 0,0-1 0,-1 1 0,1 0 0,-1 1 0,1-1 0,-1 1 0,-1 1 0,1-1 0,0 1 0,-1 0 0,0 0 0,0 0 0,-1 1 0,0 0 0,0 0 0,6 10 0,21 29 0,-22-35 0,-1 1 0,-1 0 0,1 0 0,-2 1 0,8 17 0,-13-26 0,0 1 0,0-1 0,-1 1 0,1-1 0,-1 1 0,0-1 0,0 1 0,0-1 0,0 1 0,0-1 0,-1 0 0,0 1 0,1-1 0,-1 1 0,-1-1 0,1 0 0,0 0 0,-1 0 0,0 1 0,1-2 0,-1 1 0,0 0 0,-1 0 0,1 0 0,-4 3 0,-10 7 0,-1-1 0,0 0 0,0-2 0,-1 1 0,-1-2 0,0-1 0,-25 9 0,-10 4 0,29-9 0,-1-2 0,-48 12 0,33-13 0,14-2 0,-1-1 0,0-2 0,-31 1 0,-501-4 0,251-3 0,290 3 0,-1 1 0,1 1 0,-23 6 0,20-3 0,-42 3 0,-311-6 0,193-5 0,-376 2 0,527 1 0,1 2 0,-37 9 0,33-6 0,-51 3 0,63-8 0,-8-1 0,1 2 0,-45 8 0,-155 28 0,205-33 0,-43 1 0,45-4 0,0 0 0,-35 8 0,31-5 0,-1 0 0,1-2 0,-31 0 0,-4 0 0,-14 11 0,54-9 0,-40 4 0,34-7 0,0-2 0,-40-5 0,54 4 0,0-2 0,0 0 0,0 0 0,1-2 0,-1 1 0,1-1 0,-12-8 0,21 11-124,-1 0 0,1 0 0,0 0 0,0-1 0,1 0 0,-1 1-1,0-1 1,1 0 0,0 0 0,-2-4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35.598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1 23 24575,'56'0'0,"1"-2"0,79-14 0,-130 14 0,0 1 0,0 0 0,0 1 0,0 0 0,0 0 0,0 0 0,0 0 0,1 1 0,-1 0 0,0 0 0,0 1 0,-1 0 0,1 0 0,0 0 0,-1 1 0,1-1 0,-1 2 0,1-1 0,-1 0 0,-1 1 0,10 8 0,-9-7 0,1-1 0,0 0 0,0 0 0,0-1 0,0 1 0,0-1 0,1-1 0,-1 1 0,9 1 0,21 9 0,-35-13 0,0 0 0,0 1 0,0-1 0,-1 0 0,1 1 0,0-1 0,0 1 0,0-1 0,0 1 0,-1 0 0,1-1 0,0 1 0,0 0 0,-1-1 0,1 1 0,-1 0 0,1 0 0,-1-1 0,1 1 0,-1 0 0,1 0 0,-1 0 0,0 0 0,1 0 0,-1 0 0,0 2 0,0-2 0,0 0 0,-1 1 0,1-1 0,-1 0 0,0 0 0,1 1 0,-1-1 0,0 0 0,0 0 0,0 0 0,0 0 0,0 0 0,0 0 0,0 0 0,-2 1 0,-5 4 0,-1-1 0,1-1 0,-1 1 0,-9 2 0,0-1 62,-1-1-1,0-1 1,1-1-1,-34 2 1,-78-5-565,69-2-667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18.517"/>
    </inkml:context>
    <inkml:brush xml:id="br0">
      <inkml:brushProperty name="width" value="0.035" units="cm"/>
      <inkml:brushProperty name="height" value="0.035" units="cm"/>
      <inkml:brushProperty name="color" value="#090E3F"/>
    </inkml:brush>
  </inkml:definitions>
  <inkml:trace contextRef="#ctx0" brushRef="#br0">1693 0 24575,'0'2'0,"0"1"0,1-1 0,-1 1 0,1-1 0,-1 1 0,1-1 0,0 0 0,0 1 0,0-1 0,0 0 0,0 0 0,0 0 0,1 0 0,-1 0 0,1 0 0,-1 0 0,1 0 0,0-1 0,0 1 0,0 0 0,0-1 0,3 2 0,6 3 0,-1-1 0,2 0 0,18 5 0,10 5 0,2 6 0,-30-14 0,0-1 0,1 0 0,-1 0 0,2-1 0,-1-1 0,0 0 0,1-1 0,20 2 0,2-1 0,0 2 0,55 15 0,-59-12 0,1-1 0,-1-2 0,49 3 0,-47-9 0,-1 2 0,67 13 0,-75-10 0,41 1 0,-44-4 0,1 0 0,32 8 0,-21-3 0,0-2 0,0-1 0,0-1 0,46-3 0,-309-16-277,-25-1-1354,106 16 1629,-176 4-99,155 11-2007,-37 2 12,107-16 1392,37-1-39,-121 14 0,97-4 743,0-2 0,-92-7 0,-49 3 0,106 12 0,-26 1 0,98-14 1738,1 3 0,-71 15 0,192-16 1453,466-5-3191,-508-1-137,0-1 0,35-8 0,-32 5-190,52-4 1,56 12 251,57-4-690,-104-12 754,-61 7 101,53-2 0,-50 9 683,-26 1-683,-1-1 1,1 0-1,-1 0 1,1-1-1,-1-1 1,0 0 0,1 0-1,10-4 1,-20 6-88,-1 0 0,0 0 0,0-1 0,0 1 0,1 0 0,-1 0 0,0 0 0,0 0 0,0 0 0,1 0 0,-1 0 0,0 0 0,0 0 0,0 0 0,0-1 1,0 1-1,1 0 0,-1 0 0,0 0 0,0 0 0,0-1 0,0 1 0,0 0 0,0 0 0,0 0 0,0 0 0,1-1 0,-1 1 0,0 0 0,0 0 0,0 0 0,0-1 1,0 1-1,0 0 0,0 0 0,0 0 0,0-1 0,0 1 0,0 0 0,0 0 0,-1-1 0,-8-5 31,-22-3-62,25 8 41,-189-45-13,104 34-465,-6-1-50,53 4 515,-2 3 0,-56-1 0,-95 9 0,67 0 0,-669-2 0,812 1 142,0 1 0,0 0 0,26 8 0,26 4 270,237-9-412,-168-7 0,-35 4 0,111-5 0,-185-2 120,-25 5-158,1 0 0,-1 0 0,1 0 0,-1 0 0,1 0 0,-1 0-1,1 0 1,0 0 0,-1 0 0,1-1 0,-1 1 0,1 0 0,-1 0 0,1-1 0,-1 1 0,0 0 0,1 0 0,-1-1 0,1 1-1,-1-1 1,0 1 0,1 0 0,-1-1 0,0 1 0,1-1 0,-1 1 0,0-1 0,1 1 0,-1-1 0,0 1 0,0-1 0,0 1-1,0-1 1,0 1 0,0-1 0,1 0 0,-1 1 0,0-1 0,-6-5-6788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25.268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3460 314 24575,'-88'1'-491,"-119"17"-1,-29 14-1432,122-20 1144,-4 1-37,-116 25 817,109-27 0,87-9 0,0 1 0,-72 17 0,34 3 0,43-12 0,0-1 0,0-2 0,-1-1 0,-39 3 0,-103 4-414,-70 2-194,-595-17-267,793-2 819,0-2 0,-81-19 0,79 13 464,0 3-1,-71-4 1,-40 13 2796,243-25-1062,-31 19-2389,89 1 0,-88 4 1,86-10 1,48-6-1208,-116 12 1120,40-10 333,16 0 0,-6 10 0,171-13 0,-211 10 0,94 4 0,4 0 0,-44-11-123,27-1-352,-52 15-1404,39-2 1900,12-24-21,243 20 2821,-223 8-1989,221-2 742,-370 2-1574,-1 1 0,37 8 0,-34-5 0,53 4 0,-39-11 0,-33 0 0,0 1 0,0 0 0,1 1 0,-1 0 0,15 4 0,-28-5 0,0 1 0,0-1 0,0 0 0,0 1 0,0-1 0,0 0 0,0 1 0,0-1 0,0 1 0,0 0 0,0-1 0,0 1 0,-1 0 0,1-1 0,0 1 0,0 0 0,-1 0 0,1 0 0,0 1 0,0-1 0,-1-1 0,0 1 0,0 0 0,0-1 0,0 1 0,0 0 0,-1-1 0,1 1 0,0 0 0,0-1 0,0 1 0,0 0 0,-1-1 0,1 1 0,0 0 0,-1-1 0,1 1 0,0-1 0,-1 1 0,1-1 0,-1 1 0,0 0 0,-2 1 0,1 1 0,-1-1 0,-1 1 0,1-1 0,0 0 0,0-1 0,-1 1 0,1 0 0,-5 0 0,-14 3 0,0-2 0,-1 0 0,-28-1 0,24-2 0,-48 8 0,-9 4 0,0-5 0,-168-6 0,112-3 0,-1890 2-3159,2113-1 4192,103 3 1093,-89 12-2126,-64-7 0,55 2 0,420-8 0,-242-2 0,-258 0 0,-1 1 0,1 0 0,0 1 0,-1 0 0,1 0 0,0 1 0,-1-1 0,12 6 0,-19-7 0,0 0 0,0 0 0,0 0 0,1 0 0,-1 0 0,0 0 0,0 0 0,0 0 0,1 0 0,-1 0 0,0 0 0,0 0 0,0 0 0,1 0 0,-1 1 0,0-1 0,0 0 0,0 0 0,0 0 0,0 0 0,1 0 0,-1 1 0,0-1 0,0 0 0,0 0 0,0 0 0,0 1 0,0-1 0,0 0 0,0 0 0,1 0 0,-1 1 0,0-1 0,0 0 0,0 0 0,0 0 0,0 1 0,0-1 0,0 0 0,0 0 0,0 1 0,0-1 0,-1 0 0,1 0 0,0 0 0,0 1 0,0-1 0,0 0 0,0 0 0,-13 6 0,-20-1 0,-319-3-1467,182-4 977,-466 2-498,587 3 988,-63 10 0,-39 3 0,14-1 0,-3 0 0,118-13 538,1 0 0,-1 1 0,1 1 1,-34 10-1,55-14-535,0 0 1,-1 0 0,1 0 0,0 0 0,0 0 0,-1 1 0,1-1 0,0 0 0,-1 0 0,1 0 0,0 0 0,-1 0 0,1 0-1,0 1 1,0-1 0,-1 0 0,1 0 0,0 0 0,0 1 0,0-1 0,-1 0 0,1 0 0,0 1 0,0-1 0,0 0-1,0 0 1,-1 1 0,1-1 0,0 0 0,0 1 0,0-1 0,0 0 0,0 1 0,0-1 0,0 0 0,0 1 0,0-1-1,0 0 1,0 0 0,0 1 0,0-1 0,0 0 0,0 1 0,0-1 0,0 0 0,0 1 0,1-1 0,-1 0 0,0 0-1,0 1 1,0-1 0,1 0 0,-1 0 0,0 1 0,0-1 0,0 0 0,1 0 0,-1 0 0,0 1 0,0-1 0,1 0-1,-1 0 1,0 0 0,1 0 0,-1 1 0,23 11-6,-21-11 0,17 7 2,0-1 0,0 0 0,1-2 0,0 0 0,0-1 0,0-1 0,0-1 0,37-1 0,-24 1 0,63 11 0,-60-7 0,50 3 0,559-8-823,-312-3 320,267 2-1580,-569-1 2264,0-2 0,36-9 0,-34 6 61,53-3 0,69 10 652,62-2 594,-121-14-1488,-63 9 0,55-4 0,-69 9 0,18 1 0,0-2 0,68-13 0,-70 9 0,0 2 0,1 1 0,-1 2 0,37 3 0,74-3 0,-80-13 0,-5 0 0,30-2 0,-56 9 0,53-4 0,-63 8 0,0-1 0,0-1 0,0-2 0,30-11 0,6-1 0,-56 17 0,1 1 0,-1-1 0,1 0 0,-1 0 0,0-1 0,1 0 0,-1 0 0,-1 0 0,1 0 0,0-1 0,-1 0 0,0 0 0,5-5 0,-6 4 0,0 0 0,0-1 0,-1 1 0,1-1 0,-1 0 0,0 1 0,-1-1 0,0 0 0,0 0 0,0 0 0,0 0 0,-1-9 0,0 9 0,0-1 0,0 0 0,-1 0 0,0 0 0,0 1 0,0-1 0,-1 0 0,0 1 0,-4-8 0,4 10 0,0 0 0,0 0 0,-1 1 0,0-1 0,0 1 0,0-1 0,0 1 0,0 0 0,-1 1 0,1-1 0,-1 0 0,0 1 0,0 0 0,0 0 0,-4-2 0,-62-24 0,-75-21 0,44 16 0,74 23 0,1 1 0,-2 1 0,1 1 0,-1 1 0,-46-2 0,-48 10 0,-65-3 0,112-13 0,56 9 0,-1 1 0,-23-2 0,7 4 0,6 1 0,-57-10 0,40 2 0,0 3 0,-55-1 0,-98 8 0,69 1 0,100 0 0,1 2 0,0 1 0,1 1 0,-1 2 0,1 0 0,-48 23 0,-70 19 0,42-34 0,12-1 0,29 2 0,46-11 0,0 0 0,-1-2 0,-35 4 0,-253-6 0,149-4 0,139 3 0,0 1 0,1 1 0,-26 7 0,22-5 0,-43 6 0,40-10 0,17-2 0,0 1 0,0 0 0,0 1 0,0 0 0,1 0 0,-1 0 0,0 1 0,1 1 0,-1-1 0,-11 7 0,19-9 0,0 0 0,0 0 0,0 0 0,0 1 0,-1-1 0,1 0 0,0 0 0,0 0 0,0 1 0,0-1 0,0 0 0,0 0 0,0 0 0,0 1 0,0-1 0,0 0 0,0 0 0,0 0 0,0 1 0,0-1 0,0 0 0,0 0 0,0 0 0,1 1 0,-1-1 0,0 0 0,0 0 0,0 0 0,0 1 0,0-1 0,0 0 0,1 0 0,-1 0 0,0 0 0,0 0 0,0 1 0,0-1 0,1 0 0,-1 0 0,0 0 0,0 0 0,0 0 0,0 0 0,1 0 0,-1 0 0,0 0 0,0 0 0,1 0 0,-1 0 0,0 0 0,0 0 0,0 0 0,1 0 0,-1 0 0,0 0 0,0 0 0,0 0 0,1 0 0,-1 0 0,19 4 0,-17-4 0,39 9 0,-9-1 0,0-2 0,53 3 0,297-9 0,-173-1 0,-178-1 0,0-1 0,35-8 0,-32 5 0,52-4 0,16 11 0,43-2 0,-114-7 0,-26-1 0,-16-3 0,-8 2-227,0 0-1,-1 1 1,0 1-1,-1 1 1,-34-8-1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28.398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1079 0 24575,'-9'8'0,"-1"0"0,0-1 0,0 0 0,-1 0 0,0-1 0,-13 5 0,-74 23 0,43-16 0,-44 8 0,65-18 0,-48 17 0,42-11 0,-1-3 0,1-1 0,-2-2 0,-55 3 0,91-10 0,0 0 0,1 1 0,-1 0 0,0 0 0,1 0 0,-1 1 0,1-1 0,0 1 0,0 0 0,0 1 0,0 0 0,1-1 0,-5 6 0,-8 9 0,-29 39 0,0-1 0,21-28 0,2 2 0,-38 58 0,34-47 0,20-32 0,1 1 0,1 0 0,-1 0 0,1 0 0,-5 17 0,9-22 0,0-1 0,0 1 0,1-1 0,0 1 0,0-1 0,0 1 0,0-1 0,1 1 0,-1-1 0,1 1 0,0-1 0,1 1 0,-1-1 0,1 0 0,0 0 0,4 8 0,0-4 0,1 1 0,-1-1 0,1-1 0,1 0 0,-1 0 0,1 0 0,0-1 0,12 7 0,-2-2 0,0-2 0,0 0 0,26 9 0,-12-7 0,-13-3 0,0-2 0,0-1 0,39 7 0,-31-8 0,0 1 0,50 17 0,-52-14 0,-1-1 0,1-1 0,45 5 0,-42-10 0,0-1 0,0-1 0,0-2 0,-1-1 0,34-8 0,3-1 0,-39 8 0,0-1 0,40-13 0,-35 6 0,0 1 0,1 2 0,1 1 0,-1 2 0,57-7 0,-51 11 0,50-12 0,-25 3 0,1-1 0,-43 8 0,1 0 0,30-2 0,60 7 0,-74 1 0,0-1 0,0-2 0,51-9 0,-30 2 0,1 3 0,0 2 0,96 6 0,71-4 0,-130-13 0,-63 9 0,55-4 0,483 9 0,-274 3 0,229-2 0,-501-2 0,0-1 0,-1 0 0,26-9 0,12-1 0,-52 12 0,-1-1 0,1 0 0,-1-1 0,1 0 0,-1 0 0,14-8 0,-20 9 0,0-1 0,1 1 0,-1 0 0,0-1 0,-1 0 0,1 0 0,0 0 0,-1 0 0,0 0 0,0 0 0,0-1 0,0 1 0,0-1 0,-1 1 0,1-1 0,-1 0 0,0 1 0,0-1 0,0-4 0,2-20-1365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54.046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0 205 24575,'1'-1'0,"-1"0"0,0 0 0,1 0 0,-1 0 0,0 0 0,1 0 0,0 0 0,-1 0 0,1 0 0,-1 0 0,1 0 0,0 0 0,0 0 0,0 1 0,-1-1 0,1 0 0,0 1 0,0-1 0,0 0 0,0 1 0,0-1 0,0 1 0,0 0 0,0-1 0,0 1 0,3-1 0,32-5 0,-33 5 0,93-2 0,-80 4 0,1 0 0,0-1 0,0-1 0,0-1 0,-1-1 0,1 0 0,-1-1 0,1 0 0,20-10 0,-19 6 0,1 1 0,-1 0 0,2 2 0,37-6 0,-33 6 0,0 0 0,39-14 0,-37 8 0,2 0 0,-1 2 0,1 1 0,1 1 0,-1 1 0,56-3 0,564 9 0,-273 2 0,2227-2 0,-2591-1 84,1 0 1,-1-1-1,14-3 0,-16 2-368,0 1 1,0 0-1,1 1 0,-1 0 1,11 1-1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54.970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4276 1 24575,'0'11'0,"0"0"0,-1 0 0,0 0 0,-4 19 0,3-24 0,-1-1 0,1 1 0,-1-1 0,0 0 0,0 0 0,0 0 0,-1 0 0,0-1 0,0 1 0,-6 5 0,-7 3 0,0 1 0,-1-2 0,-1 0 0,-37 16 0,2 0 0,40-21 0,0-1 0,-1 0 0,0-1 0,0-1 0,0 0 0,0-1 0,-29 2 0,-115-6 0,73-2 0,-8 4 0,-90-3 0,165-1 0,0-1 0,0 0 0,-35-15 0,36 12 0,-1 1 0,0 0 0,-31-4 0,-116-20 0,119 19 0,1 2 0,-1 2 0,-50-1 0,63 9 0,1-2 0,-1-1 0,-63-14 0,54 9 0,0 2 0,0 1 0,0 2 0,-55 6 0,8-2 0,-1490-2 0,1549 2 0,0 1 0,-56 14 0,51-9 0,-19 5 0,35-7 0,0-1 0,0-1 0,-21 1 0,-148-4 181,101-2-1727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57.572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0 64 24575,'1922'0'-3425,"-1892"-2"3841,0-1 1,39-9-1,-37 6 262,55-4-1,95 12-227,70-4-79,-157-13-371,-61 9 0,54-4 0,66 10-1365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59.848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3427 653 24575,'43'2'0,"71"12"0,-69-6 0,65 1 0,-88-9 0,-1 1 0,-1-1 0,1 0 0,-1-2 0,33-7 0,-48 8 0,-1 0 0,1-1 0,0 0 0,-1 0 0,1 0 0,-1 0 0,0-1 0,0 1 0,0-1 0,0 0 0,0-1 0,-1 1 0,1 0 0,-1-1 0,0 0 0,0 0 0,-1 0 0,1 0 0,-1 0 0,1-1 0,-1 1 0,-1-1 0,1 1 0,1-10 0,-1 5 0,0 1 0,-1-1 0,0 0 0,-1 0 0,1 1 0,-2-1 0,1 0 0,-2 0 0,-2-14 0,2 18 0,0 0 0,0 0 0,-1 0 0,1 1 0,-1-1 0,0 1 0,-1-1 0,1 1 0,-1 0 0,1 0 0,-1 1 0,0-1 0,-1 1 0,1 0 0,-1 0 0,-8-4 0,-82-39 0,-50-27 0,29 12 0,-141-52 0,227 103 0,-37-8 0,-30-10 0,73 21 0,0 0 0,-1 2 0,0 0 0,-29-1 0,29 4 0,-46-11 0,49 8 0,-42-5 0,-331 8 0,202 4 0,-613-2 0,775 1 0,1 2 0,-37 9 0,34-6 0,-53 3 0,-485-7 0,274-4 0,31 2 0,325-2 0,-28 1 0,-1 0 0,0 2 0,0 2 0,47 9 0,-45-5 0,-1-1 0,1-2 0,38 1 0,100-6 0,-58-2 0,321 3 0,-402 2 0,0 1 0,36 8 0,-34-5 0,53 4 0,-27-10 0,-38-1 0,0 1 0,0 0 0,0 2 0,41 9 0,-27-4 0,1-1 0,0-1 0,0-2 0,0-2 0,43-4 0,78 4 0,-61 14 0,-63-9 0,54 4 0,484-9 0,-274-3 0,-273 3 0,0 1 0,0 1 0,0 1 0,-1 1 0,1 1 0,38 15 0,-15-8 0,-40-11 0,0-1 0,0 1 0,-1 0 0,1 0 0,0 1 0,-1-1 0,0 2 0,0-1 0,0 1 0,0 0 0,9 7 0,8 14-682,25 33-1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8:00.500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377 721 24575,'3'0'0,"-1"0"0,0 0 0,0 0 0,1 0 0,-1-1 0,0 1 0,0-1 0,1 0 0,-1 0 0,0 0 0,0 0 0,0 0 0,0 0 0,0 0 0,0-1 0,0 1 0,-1-1 0,1 1 0,0-1 0,-1 0 0,2-2 0,0 0 0,-1 0 0,0-1 0,0 1 0,0 0 0,-1-1 0,0 0 0,0 1 0,0-1 0,0 0 0,0-4 0,-1-1 0,0 1 0,0 0 0,-1 0 0,0-1 0,0 1 0,-1 0 0,0 0 0,-1 1 0,0-1 0,-7-14 0,-9-11 0,-25-61 0,25 53 0,2-1 0,14 32 0,-1-1 0,-1 1 0,0 0 0,-1 1 0,0-1 0,-12-15 0,9 15 0,1-1 0,-11-20 0,13 22 0,1 0 0,-2 0 0,0 1 0,0 0 0,-9-9 0,5 8 0,0 1 0,-2 0 0,1 1 0,-1 0 0,0 1 0,0 1 0,-17-6 0,-41-21-1365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46.782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3971 157 24575,'-15'-1'0,"1"0"0,0-2 0,-28-7 0,-24-4 0,-260 9 0,182 7 0,-1002-2 0,1111-2 0,1-1 0,-42-10 0,4 0 0,-2 0 0,37 6 0,-69-4 0,-56 13 0,-79-4 0,130-16 0,37 6 0,0-1 0,37 6 0,-69-5 0,-459 11 0,262 3 0,298-2 0,-1 0 0,0 0 0,1 1 0,-1 0 0,0 0 0,1 0 0,-1 0 0,-9 5 0,13-5 0,-1 1 0,1 0 0,0-1 0,-1 1 0,1 0 0,0 0 0,0 0 0,1 0 0,-1 1 0,0-1 0,1 0 0,-1 1 0,1-1 0,0 1 0,0 0 0,0-1 0,0 1 0,0 0 0,1-1 0,-1 4 0,-2 21-1365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8:02.819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0 64 24575,'25'-10'0,"-7"1"0,13 3 0,1 1 0,0 2 0,0 1 0,-1 1 0,39 4 0,2-1 0,269-2 0,-322-1 0,1-1 0,-1-1 0,23-6 0,-19 4 0,40-5 0,312 7 0,-193 6 0,1924-3-1365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8:03.902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3996 252 24575,'-7'-1'0,"-1"0"0,1 0 0,-1-1 0,1 0 0,0-1 0,0 1 0,0-1 0,-13-8 0,-25-9 0,-235-46 0,248 61 0,-1 2 0,-36 1 0,-14-1 0,7-12 0,57 11 0,0-1 0,-24 0 0,-311 2 0,182 5 0,117-2 0,0-2 0,-82-15 0,-49-15 0,121 24 0,1 3 0,-125 5 0,73 2 0,62-1 0,27 1 0,1-2 0,0-1 0,-1-1 0,-49-10 0,48 5 0,0 2 0,-1 0 0,-40 0 0,-90 6 0,58 2 0,-674-3 0,752 1 0,0 2 0,1 0 0,-32 10 0,19-5 0,-14 5 0,29-7 0,1-1 0,-1-1 0,-24 1 0,-47-3-1365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8:05.830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0 175 24575,'3'1'0,"0"-1"0,-1 1 0,1 0 0,0 1 0,-1-1 0,1 0 0,-1 1 0,1 0 0,-1-1 0,0 1 0,0 0 0,0 0 0,3 3 0,11 9 0,12 4 0,1-2 0,0-1 0,1-1 0,0-2 0,1-1 0,49 11 0,-21-9 0,-20-4 0,0-1 0,74 4 0,413-13 0,-492-1-391,66-11 0,17-2-249,-54 13 640,-1 0 0,91-14 0,32-9-793,-139 18 793,64-2 0,-61 7 0,53-11 0,-36 5-125,1 2 1,126 5-1,40-2 1014,-137-12-201,-63 9-282,55-4 1,-61 9-357,0-2-1,0 0 1,28-9 0,-31 8-50,0 0 0,36 0 0,-37 4 0,0-2 0,0-1 0,23-5 0,-12 1 0,0 2 0,1 1 0,42 0 0,-47 4 0,0-1 0,0-2 0,0-1 0,54-15 0,-33 4 0,-35 11 0,-1 0 0,0-1 0,0-1 0,0 0 0,20-12 0,-20 7 0,36-22 0,-48 31 0,0 1 0,0-1 0,0 1 0,0-1 0,1 1 0,-1 0 0,0 0 0,1 1 0,-1-1 0,0 1 0,1-1 0,-1 1 0,4 1 0,-5-1 0,0 1 0,0 0 0,-1-1 0,1 1 0,-1 0 0,1 0 0,-1 0 0,1 0 0,-1 1 0,0-1 0,1 0 0,-1 1 0,0-1 0,0 0 0,0 1 0,0-1 0,0 1 0,0 0 0,-1-1 0,1 1 0,0 0 0,-1 0 0,0-1 0,1 3 0,5 49 0,-5-35 0,-1-14 0,1 0 0,0-1 0,0 1 0,0 0 0,0-1 0,1 0 0,-1 1 0,1-1 0,0 0 0,0 0 0,0 1 0,0-2 0,1 1 0,-1 0 0,1 0 0,0-1 0,0 1 0,0-1 0,0 0 0,0 0 0,0 0 0,0-1 0,1 1 0,-1-1 0,1 1 0,-1-1 0,1 0 0,0-1 0,-1 1 0,1-1 0,0 1 0,-1-1 0,1 0 0,0 0 0,-1-1 0,6 0 0,-8 1 0,0 0 0,-1 0 0,1 0 0,-1 0 0,1 0 0,0 0 0,-1 0 0,1 0 0,-1-1 0,1 1 0,-1 0 0,1 0 0,-1 0 0,1-1 0,-1 1 0,1 0 0,-1-1 0,1 1 0,-1 0 0,1-1 0,-1 1 0,1-1 0,-1 1 0,0-1 0,1 0 0,-9-9 0,-28-9 0,32 18 0,-18-10 0,0 1 0,0 2 0,-1 0 0,0 1 0,-1 1 0,1 2 0,-47-4 0,-617 8 0,288 2 0,-53-2 0,1031 0-1365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8:08.124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0 113 24575,'20'-2'0,"-1"0"0,-1 0 0,25-8 0,-21 5 0,42-5 0,313 8 0,-194 4 0,-85-4 0,113 5 0,-115 11 0,-62-7 0,53 2 0,484-7 0,-274-4 0,570 2 0,-836-2 0,0-1 0,35-8 0,-32 4 0,52-2 0,15 10 0,45-2 0,-71-14 0,-57 10 0,1 1 0,25-3 0,-8 4 0,62-14 0,-63 12 0,-1 1 0,1 1 0,58 4 0,39-2 0,-108-4 342,-23 5-386,-1 0 0,1 0 0,0 0 1,-1 0-1,1 0 0,-1 0 0,1 0 1,-1 0-1,1 0 0,-1 0 0,1-1 0,-1 1 1,1 0-1,-1 0 0,1-1 0,-1 1 1,1 0-1,-1 0 0,0-1 0,1 1 1,-1-1-1,0 1 0,1 0 0,-1-1 1,0 1-1,1-1 0,-1 1 0,0-1 1,0 1-1,1-1 0,-1 1 0,0-1 1,0 1-1,0-1 0,0 1 0,0-1 1,0 1-1,0-2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8:10.938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0 0 24575,'653'0'0,"-626"2"0,0 1 0,0 1 0,38 12 0,-19-5 0,10-1-399,2-2-1,-1-2 1,74-3-1,-89-1 400,58 10 0,9 0 0,80-9-155,-101-3-259,110 12 0,268 58-2733,-337-50 3147,239 4 0,-159-9 15,-8 1-194,-96-18-730,78 3 2160,-92 17-217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8:11.703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4624 158 24575,'-1'-3'0,"1"1"0,-1-1 0,0 0 0,0 1 0,0-1 0,0 1 0,-1 0 0,1-1 0,-1 1 0,1 0 0,-1 0 0,0 0 0,1 0 0,-1 0 0,-4-3 0,-34-22 0,19 17 0,-1 2 0,-1 1 0,1 1 0,-1 1 0,-24-3 0,23 4 0,-43-4-171,0 3 0,-117 6 0,60 1-218,33-1-110,-27 0 377,-124-15 1,-27-6-2717,-138 19 3041,179 4-519,-594-3-4810,0 0 5498,783 2-372,-68 11 1,64-5-1,-47 0 0,-25-9 1670,-47 2 1710,87 14-639,55-10-2222,1-1 0,-24 2 0,-1-5-519,27-1 0,1 0 0,0 1 0,0 1 0,0 0 0,0 1 0,0 1 0,0 0 0,-19 9 0,34-13-41,0 0-1,1 1 1,-1-1 0,0 0-1,0 1 1,1-1 0,-1 0-1,0 1 1,1-1 0,-1 1-1,0-1 1,1 1-1,-1-1 1,1 1 0,-1-1-1,1 1 1,-1 0 0,1-1-1,0 1 1,-1 0-1,1-1 1,0 1 0,-1 0-1,1 0 1,0-1 0,0 1-1,0 0 1,-1 0-1,1 0 1,0-1 0,0 1-1,0 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8:12.403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0 0 24575,'30'1'0,"1"0"0,-1 2 0,45 11 0,-19-4 0,21 5 0,-45-8 6,0-1-1,0-2 0,1-2 1,-1 0-1,45-5 1,70 4-202,-51 14-279,-64-9 306,57 5-1,-60-10 142,-1 2-1,51 11 1,-49-9-3,-1-1 0,49 0 0,-47-3 326,1 1 0,34 6 1,9 3-228,1-3 0,-1-4 0,95-6 1,-39-1-73,1079 3 4,-1178 2 0,0 1 0,42 10 0,4 0 0,-3-2 0,-16-1 0,86 1 0,-84-11-1365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8:15.708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3800 643 24575,'48'2'0,"-33"-1"0,0 0 0,0-1 0,0 0 0,0-1 0,0-1 0,24-6 0,-36 7 0,0 0 0,-1-1 0,1 0 0,0 0 0,-1 0 0,1 0 0,-1 0 0,1-1 0,-1 1 0,0 0 0,0-1 0,0 0 0,0 0 0,-1 1 0,1-1 0,-1 0 0,0 0 0,0 0 0,0-1 0,0 1 0,0 0 0,-1 0 0,1-4 0,1-10 0,-1-1 0,-1 1 0,-2-21 0,0 16 0,0-23 0,0 20 0,0-1 0,2 0 0,1 1 0,1-1 0,9-41 0,-5 41 0,-1 0 0,2-42 0,0-2 0,-7 69 0,1 0 0,-1 0 0,0 0 0,0 0 0,1 0 0,-1 0 0,0 0 0,0 0 0,0 0 0,0 0 0,0 0 0,0 0 0,0 0 0,0 0 0,-1 0 0,1 0 0,0 0 0,-1 0 0,1 0 0,0 0 0,-1 1 0,1-1 0,-1 0 0,0 0 0,1 0 0,-1 0 0,0 1 0,1-1 0,-1 0 0,-1 0 0,1 1 0,0 0 0,0 1 0,0-1 0,0 0 0,0 1 0,0 0 0,0-1 0,0 1 0,0-1 0,0 1 0,0 0 0,1 0 0,-1-1 0,0 1 0,1 0 0,-1 0 0,0 0 0,1 0 0,-1 0 0,1 0 0,-1 0 0,1 0 0,0 0 0,-1 0 0,1 0 0,0 0 0,0 0 0,0 1 0,-1 3 0,0-1 0,0 1 0,1 0 0,-1-1 0,1 1 0,0-1 0,1 1 0,-1 0 0,1-1 0,0 1 0,0-1 0,0 1 0,1-1 0,2 5 0,3 6 0,1-1 0,17 23 0,-5-9 0,13 11 0,-27-34 0,0 2 0,0-1 0,-1 1 0,0 0 0,7 12 0,-6-8 0,1 0 0,0 0 0,14 15 0,-15-19 0,0 0 0,0 0 0,-1 1 0,0-1 0,0 1 0,-1 0 0,0 1 0,0-1 0,3 15 0,-5-17 0,-1 0 0,0 0 0,-1 0 0,0 0 0,0 0 0,0 1 0,0-1 0,-1 0 0,0 0 0,-1 0 0,1-1 0,-1 1 0,0 0 0,-3 6 0,2-8 0,1 0 0,-1-1 0,0 1 0,0-1 0,0 1 0,-1-1 0,1 0 0,-1 0 0,0 0 0,0-1 0,0 1 0,0-1 0,0 0 0,0 0 0,-1 0 0,1-1 0,-1 0 0,1 0 0,-6 1 0,-21 2 0,0-2 0,-55-3 0,58 0 0,-1 1 0,0 1 0,-47 7 0,-109 31 0,125-31 0,0-2 0,0-4 0,-76-5 0,18 1 0,70 1 0,0-1 0,-73-14 0,103 13 0,0 0 0,0-2 0,0 0 0,0-1 0,1-1 0,-25-13 0,30 12 0,0 1 0,0 0 0,-1 1 0,0 0 0,0 1 0,0 1 0,-1 0 0,1 1 0,-1 0 0,-16-1 0,-89-11 0,81 8 0,-54-2 0,-187 9 0,124 1 0,134 1 0,1 1 0,-1 0 0,1 2 0,0 0 0,0 2 0,1 0 0,-26 13 0,-45 16 0,-128 35 0,189-61 0,-40 19 0,51-19 0,0-2 0,-1-1 0,0 0 0,0-1 0,-38 6 0,22-8 0,1 1 0,0 2 0,-53 18 0,59-17 0,-48 7 0,50-10 0,0 0 0,-39 14 0,37-8 0,4-1 0,0-1 0,0 0 0,-1-2 0,0-1 0,0-1 0,-40 3 0,38-6 0,-55 10 0,53-6 0,-50 3 0,60-8 0,1 0 0,1-1 0,0-1 0,-17-2 0,30 2 0,-1 0 0,0 0 0,1 0 0,-1-1 0,1 0 0,0 1 0,-1-2 0,1 1 0,0 0 0,0-1 0,1 0 0,-1 0 0,0 0 0,1 0 0,-5-7 0,-49-68 0,-59-74 0,112 148 0,-1 0 0,0 0 0,0 0 0,0 1 0,-1-1 0,1 1 0,-1 1 0,0-1 0,1 1 0,-1 0 0,-9-2 0,14 4 0,65 1 0,-22-2 0,23 1 0,-38-2 0,0 2 0,1 1 0,-1 2 0,44 8 0,-41-4 0,1-2 0,0-2 0,0 0 0,49-3 0,37 2 0,-41 12 0,-56-9 0,0-1 0,21 2 0,32-4 0,-43-2 0,-1 1 0,55 10 0,57 11 0,-34-5 0,-36-9 0,-1-2 0,128-7 0,-72-2 0,586 4 0,-692 0 0,-1 1 0,1 1 0,22 6 0,-20-4 0,42 5 0,-54-10 0,0 1 0,-1-1 0,1-1 0,0 0 0,11-2 0,-20 3 0,0-1 0,1 1 0,-1-1 0,0 1 0,0-1 0,0 1 0,1-1 0,-1 1 0,0-1 0,0 0 0,0 0 0,0 1 0,0-1 0,-1 0 0,1 0 0,0 0 0,0 0 0,-1 0 0,1 0 0,0-2 0,0 2 0,-1-1 0,0 0 0,0 0 0,0 0 0,0 1 0,-1-1 0,1 0 0,0 1 0,-1-1 0,1 0 0,-1 0 0,0 1 0,1-1 0,-1 1 0,0-1 0,0 1 0,0-1 0,0 1 0,-2-2 0,-7-8 0,1 1 0,-2 1 0,0 0 0,0 0 0,-1 1 0,1 0 0,-25-10 0,-35-25 0,24 11-239,-85-44 0,43 28 79,36 16 160,20 11 0,0 3 0,-38-17 0,-79-33 570,112 50-502,18 10-68,0 0 0,-31-6 0,30 9 0,1 0 0,-35-16 0,32 12 0,0 0 0,-1 2 0,0 1 0,-44-5 0,16 2 0,30 5 0,-48-10 0,0 3 0,-110-3 0,66 13 0,-112 4 0,98 24 0,111-24 0,0 1 0,0 0 0,1 1 0,-26 12 0,-13 4 0,11-14 0,37-6 0,1 0 0,-1 0 0,1 0 0,-1 0 0,1 1 0,-8 3 0,14-5 0,0 0 0,-1 1 0,1-1 0,0 0 0,0 0 0,-1 0 0,1 0 0,0 1 0,0-1 0,-1 0 0,1 0 0,0 0 0,0 1 0,0-1 0,-1 0 0,1 0 0,0 1 0,0-1 0,0 0 0,0 0 0,0 1 0,-1-1 0,1 0 0,0 1 0,0-1 0,0 0 0,0 0 0,0 1 0,0-1 0,0 0 0,0 1 0,0-1 0,0 0 0,0 1 0,0-1 0,1 0 0,-1 0 0,0 1 0,0-1 0,0 0 0,0 0 0,0 1 0,1-1 0,-1 0 0,0 0 0,0 1 0,0-1 0,1 0 0,-1 0 0,0 0 0,0 1 0,1-1 0,-1 0 0,0 0 0,0 0 0,1 0 0,-1 0 0,0 0 0,0 1 0,1-1 0,-1 0 0,0 0 0,1 0 0,25 11 0,-19-9 0,22 10 0,0-1 0,0-2 0,1-1 0,0-1 0,1-2 0,54 3 0,-58-6 0,0 2 0,0 0 0,-1 2 0,27 9 0,-24-7 0,-1 0 0,1-2 0,34 2 0,54 8 0,-77-9 0,52 2 0,207-9 0,-133-1 0,-157 1-273,0 0 0,1-1 0,-1 0 0,9-3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47.738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1 1 24575,'0'1'0,"0"0"0,1 0 0,-1 0 0,0 0 0,1 0 0,-1 0 0,1 0 0,-1 0 0,1 0 0,0 0 0,-1-1 0,1 1 0,0 0 0,0 0 0,0 0 0,0-1 0,-1 1 0,1 0 0,0-1 0,0 1 0,0-1 0,0 1 0,0-1 0,0 0 0,0 1 0,3-1 0,31 7 0,-31-7 0,93 19 0,-35-5 0,-25-7 0,9 2 0,0-1 0,71 1 0,812-10 0,-898-1 0,0-1 0,35-8 0,-32 5 0,52-4 0,485 9 0,-275 3 0,602-2 0,-878 1 0,-1 1 0,1 1 0,22 6 0,-20-3 0,42 3 0,167-7 177,-123-3-1719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48.802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4060 1 24575,'-37'0'0,"-84"3"0,104-2 0,0 2 0,1 0 0,-1 1 0,1 0 0,-18 8 0,-6 3 0,-1-2 0,-1-3 0,-64 10 0,39-13 0,0-4 0,-80-5 0,31-1 0,-1123 3 0,1219 2 0,1 0 0,0 0 0,-23 8 0,19-5 0,-41 5 0,-76-10 0,98-2 0,1 2 0,-1 2 0,-64 10 0,60-3 0,0-3 0,-57 1 0,-97-8 0,69-1 0,87 2 0,21 2 0,-1-2 0,1-1 0,-1-1 0,-43-9 0,39 4 0,-1 1 0,0 2 0,-40-2 0,-90 8 0,58 0 0,-114-2-1365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50.486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0 436 24575,'16'1'0,"0"1"0,-1 0 0,26 7 0,26 5 0,-36-9 0,-1 1 0,0 1 0,31 13 0,-14-5 0,-7-3 0,0-2 0,1-2 0,0-2 0,0-1 0,52-1 0,1272-5 0,-1346-1 0,1 0 0,-1-1 0,23-6 0,-20 4 0,42-5 0,52 10 0,14-1 0,-54-14 0,-58 10 0,1 1 0,25-3 0,310 4 0,-182 6 0,695-3 0,-844-2 0,1-1 0,-1 0 0,31-10 0,-21 5 0,-26 7 0,-1-1 0,1 0 0,-1 0 0,0 0 0,1-1 0,-1 0 0,-1 0 0,1-1 0,0 1 0,-1-1 0,0 0 0,0-1 0,0 1 0,5-7 0,-6 4 0,0 1 0,0-1 0,0 0 0,-1 0 0,-1 0 0,1 0 0,-1 0 0,0-1 0,0 1 0,-1-1 0,0 1 0,-1-9 0,3-47 0,-10-95 0,6 148-170,-1 0-1,0 0 0,-1 0 1,0 0-1,0 0 0,-1 0 1,-8-14-1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38.868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0 158 24575,'80'-2'0,"87"4"0,-91 13 0,-56-10 0,0-1 0,23 2 0,187-4 0,-121-4 0,-90 1 0,-1-1 0,0-1 0,0-1 0,0 0 0,29-12 0,-26 8 0,0 1 0,1 2 0,26-4 0,-9 2 0,-1-1 0,71-25 0,-77 22 0,1 1 0,0 1 0,1 2 0,49-5 0,197 11 0,-126 3 0,-135-3 0,1-1 0,-1-1 0,23-6 0,-20 4 0,42-5 0,311 7 0,-193 5 0,1087-2-1365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39.521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4456 98 24575,'-7'0'0,"0"-1"0,0-1 0,0 1 0,1-1 0,-11-4 0,-21-5 0,-17 4 0,31 5 0,-44-10 0,22 3-111,-1 3-1,-1 1 0,1 2 1,-80 7-1,25-2-173,-1018-2-2,1090 2 287,1 0 0,-38 10 0,35-6 0,-53 3 0,48-6 0,-48 10 0,49-7 0,-53 3 0,-357-8 818,211-3-506,215 1-312,1-1 0,-1-1 0,-21-6 0,18 4 0,-41-5 0,-4 9 0,46 2 0,1-2 0,-1 0 0,0-1 0,-27-7 0,-129-29 0,134 31 0,0 2 0,0 2 0,-1 1 0,-44 6 0,-6-2 0,15-3 0,-86 3 0,91 12 0,55-9 0,1 0 0,-24 0 0,-23-5 282,48-1-612,0 1 1,0 1 0,0 0-1,-22 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43.023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0 145 24575,'13'-1'0,"-1"1"0,1 1 0,-1 0 0,0 1 0,1 0 0,-1 1 0,0 0 0,21 10 0,-6-1 0,0 0 0,1-2 0,0-1 0,1-2 0,0 0 0,0-2 0,0-1 0,48 0 0,481-6 0,-540 3 0,1 1 0,-1 1 0,27 7 0,-24-5 0,44 5 0,289-7 0,-182-5 0,373 2 0,-2549 0 0,1991 0 0,1 0 0,-1 1 0,1 1 0,-1 0 0,1 0 0,0 2 0,-13 4 0,25-8 0,0 0 0,-1 0 0,1 0 0,-1 0 0,1 0 0,0 0 0,-1 1 0,1-1 0,0 0 0,-1 0 0,1 1 0,0-1 0,-1 0 0,1 0 0,0 1 0,-1-1 0,1 0 0,0 1 0,0-1 0,0 0 0,-1 1 0,1-1 0,0 1 0,0-1 0,0 0 0,0 1 0,0-1 0,-1 1 0,1-1 0,0 0 0,0 1 0,0-1 0,0 1 0,0-1 0,0 0 0,1 1 0,-1-1 0,0 1 0,0-1 0,0 0 0,0 1 0,0-1 0,1 1 0,-1-1 0,0 0 0,0 1 0,1-1 0,-1 0 0,0 1 0,0-1 0,1 0 0,-1 0 0,0 1 0,1-1 0,-1 0 0,0 0 0,1 1 0,-1-1 0,1 0 0,-1 0 0,25 13 0,128 29 0,-100-30 0,-32-6 0,0-1 0,39 3 0,353-6 0,-206-4 0,598 2 0,-779-2 0,0-1 0,48-11 0,-14 2 0,0-2 0,-39 9 0,0 1 0,32-4 0,2 7 0,-25 0 0,0 0 0,40-8 0,129-29 0,-166 32 0,0 2 0,0 1 0,65 4 0,-64 0 0,0-1 0,-1-1 0,59-11 0,-53 5 0,0 2 0,66 0 0,-10 1 0,-19-10 0,-56 9 0,0 1 0,20-1 0,40 5 0,-61 1 0,0 0 0,0-2 0,0 0 0,0-1 0,0-1 0,21-5 0,-40 8 0,1 0 0,0 0 0,-1 0 0,1-1 0,0 1 0,-1 0 0,1 0 0,0 0 0,-1-1 0,1 1 0,-1 0 0,1-1 0,0 1 0,-1 0 0,1-1 0,-1 1 0,1-1 0,-1 1 0,1-1 0,-1 1 0,0-1 0,1 1 0,-1-1 0,1 0 0,-1 0 0,-14-5 0,-28 3 0,-516 1 0,270 4 0,234-2 0,-91 2 0,121 0 0,-1 1 0,1 2 0,-45 13 0,39-9 0,0-2 0,0-1 0,-1-1 0,0-1 0,1-2 0,-36-1 0,56-1 0,1 0 0,-1 1 0,0 0 0,1 1 0,-1 0 0,1 1 0,-1 0 0,1 0 0,0 1 0,0 0 0,1 1 0,-1 0 0,1 0 0,0 1 0,-11 9 0,18-14 0,0 1 0,-1-1 0,1 0 0,0 0 0,-1 0 0,1 1 0,0-1 0,0 0 0,0 1 0,0-1 0,0 1 0,1 0 0,-1-1 0,0 1 0,1-1 0,-1 1 0,1 0 0,0 0 0,-1-1 0,1 1 0,0 0 0,0 0 0,0-1 0,0 1 0,0 0 0,1 0 0,-1-1 0,0 1 0,1 0 0,-1-1 0,1 1 0,0 0 0,0-1 0,-1 1 0,1-1 0,0 1 0,0-1 0,1 0 0,0 2 0,2 1 0,0-1 0,1 0 0,-1 0 0,0 0 0,1-1 0,0 1 0,-1-1 0,1 0 0,0-1 0,0 1 0,0-1 0,7 1 0,48 2 0,112-5 0,-57-2 0,1619 3 0,-1713-2 0,0-1 0,0-1 0,0-1 0,-1-1 0,0 0 0,0-2 0,27-13 0,-25 11 0,80-43 0,-97 52 0,0-1 0,0 0 0,0 0 0,0-1 0,0 1 0,-1-1 0,0 0 0,1 0 0,-1-1 0,0 1 0,0-1 0,-1 0 0,1 0 0,-1 0 0,0-1 0,0 1 0,0-1 0,-1 1 0,0-1 0,1 0 0,-2 0 0,1 0 0,-1 0 0,1 0 0,-1-1 0,-1 1 0,1 0 0,-1 0 0,0-1 0,0 1 0,0 0 0,-1-1 0,0 1 0,-2-7 0,-5-19-455,-1 2 0,-14-32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2:47:31.165"/>
    </inkml:context>
    <inkml:brush xml:id="br0">
      <inkml:brushProperty name="width" value="0.35" units="cm"/>
      <inkml:brushProperty name="height" value="0.35" units="cm"/>
      <inkml:brushProperty name="color" value="#090E3F"/>
    </inkml:brush>
  </inkml:definitions>
  <inkml:trace contextRef="#ctx0" brushRef="#br0">1 2 24575,'40'2'0,"-1"2"0,1 2 0,47 13 0,-46-9 0,-1-2 0,77 6 0,515-14-1063,-283-2 627,1674 2 1935,-2002-1-1499,-1-2 0,0 0 0,0-1 0,0-1 0,25-10 0,-24 8 0,0 0 0,1 2 0,0 0 0,25-2 0,13 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526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8.xml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0.xml"/><Relationship Id="rId5" Type="http://schemas.openxmlformats.org/officeDocument/2006/relationships/image" Target="../media/image24.png"/><Relationship Id="rId4" Type="http://schemas.openxmlformats.org/officeDocument/2006/relationships/customXml" Target="../ink/ink9.xml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customXml" Target="../ink/ink13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customXml" Target="../ink/ink12.xml"/><Relationship Id="rId5" Type="http://schemas.openxmlformats.org/officeDocument/2006/relationships/image" Target="../media/image29.png"/><Relationship Id="rId15" Type="http://schemas.openxmlformats.org/officeDocument/2006/relationships/customXml" Target="../ink/ink14.xml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customXml" Target="../ink/ink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6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customXml" Target="../ink/ink22.xml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svg"/><Relationship Id="rId11" Type="http://schemas.openxmlformats.org/officeDocument/2006/relationships/customXml" Target="../ink/ink21.xml"/><Relationship Id="rId5" Type="http://schemas.openxmlformats.org/officeDocument/2006/relationships/image" Target="../media/image46.png"/><Relationship Id="rId15" Type="http://schemas.openxmlformats.org/officeDocument/2006/relationships/customXml" Target="../ink/ink23.xml"/><Relationship Id="rId10" Type="http://schemas.openxmlformats.org/officeDocument/2006/relationships/image" Target="../media/image50.png"/><Relationship Id="rId4" Type="http://schemas.openxmlformats.org/officeDocument/2006/relationships/image" Target="../media/image45.svg"/><Relationship Id="rId9" Type="http://schemas.openxmlformats.org/officeDocument/2006/relationships/customXml" Target="../ink/ink20.xml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5.xm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839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Desafios na Mineração de Repositórios JavaScript: Uma Análise de Ameaças à Validade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1367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estudo explora as principais ameaças à validade em pesquisas sobre mineração de repositórios JavaScript, focando em como a remoção de dependências pode ser compreendida e analisada com maior rigor. Apresentaremos as dimensões clássicas de validade e detalharemos os desafios específicos encontrados.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274" y="1146215"/>
            <a:ext cx="7124105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Reflexões e Caminhos Futuros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6274" y="2026563"/>
            <a:ext cx="7811453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Embora este estudo ofereça insights valiosos sobre o uso e abandono de bibliotecas de terceiros em JavaScript, as ameaças à validade discutidas exigem que suas conclusões sejam interpretadas com prudência.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6274" y="3154323"/>
            <a:ext cx="428268" cy="428268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284803" y="3219688"/>
            <a:ext cx="2858453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Interpretação Cautelosa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284803" y="3631287"/>
            <a:ext cx="71929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Reconhecer as limitações é crucial para a integridade científica do trabalho.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6274" y="4316492"/>
            <a:ext cx="428268" cy="428268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284803" y="4381857"/>
            <a:ext cx="3284815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Fortalecimento da Pesquisa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284803" y="4793456"/>
            <a:ext cx="71929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Abordagens complementares podem mitigar essas ameaças.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66274" y="5478661"/>
            <a:ext cx="428268" cy="428268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284803" y="5544026"/>
            <a:ext cx="2379702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Pesquisas Futuras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284803" y="5955625"/>
            <a:ext cx="719292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Incorporar entrevistas, estudos qualitativos e experimentos controlados.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66274" y="6474262"/>
            <a:ext cx="7811453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Ao adotar uma visão crítica e multidisciplinar, podemos construir um conhecimento mais robusto e aplicável na mineração de repositórios de software.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70428"/>
            <a:ext cx="13193078" cy="1283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As Quatro Dimensões da Validade em Pesquisas de Software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8661" y="2572464"/>
            <a:ext cx="6493907" cy="1842611"/>
          </a:xfrm>
          <a:prstGeom prst="roundRect">
            <a:avLst>
              <a:gd name="adj" fmla="val 5955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718661" y="2549604"/>
            <a:ext cx="6493907" cy="91440"/>
          </a:xfrm>
          <a:prstGeom prst="roundRect">
            <a:avLst>
              <a:gd name="adj" fmla="val 94318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3657660" y="2264569"/>
            <a:ext cx="615910" cy="615910"/>
          </a:xfrm>
          <a:prstGeom prst="roundRect">
            <a:avLst>
              <a:gd name="adj" fmla="val 14846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2445" y="2449235"/>
            <a:ext cx="246340" cy="24634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46785" y="3085743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Validade Interna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6785" y="3529727"/>
            <a:ext cx="603765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Precisão na detecção e interpretação de mudanças nos dados.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832" y="2572464"/>
            <a:ext cx="6493907" cy="1842611"/>
          </a:xfrm>
          <a:prstGeom prst="roundRect">
            <a:avLst>
              <a:gd name="adj" fmla="val 5955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417832" y="2549604"/>
            <a:ext cx="6493907" cy="91440"/>
          </a:xfrm>
          <a:prstGeom prst="roundRect">
            <a:avLst>
              <a:gd name="adj" fmla="val 94318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10356830" y="2264569"/>
            <a:ext cx="615910" cy="615910"/>
          </a:xfrm>
          <a:prstGeom prst="roundRect">
            <a:avLst>
              <a:gd name="adj" fmla="val 14846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1615" y="2449235"/>
            <a:ext cx="246340" cy="24634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45956" y="3085743"/>
            <a:ext cx="265056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Validade Construtiva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7645956" y="3529727"/>
            <a:ext cx="603765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Acurácia na inferência dos motivos e intenções dos desenvolvedores.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718661" y="4928235"/>
            <a:ext cx="6493907" cy="1842611"/>
          </a:xfrm>
          <a:prstGeom prst="roundRect">
            <a:avLst>
              <a:gd name="adj" fmla="val 5955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2"/>
          <p:cNvSpPr/>
          <p:nvPr/>
        </p:nvSpPr>
        <p:spPr>
          <a:xfrm>
            <a:off x="718661" y="4905375"/>
            <a:ext cx="6493907" cy="91440"/>
          </a:xfrm>
          <a:prstGeom prst="roundRect">
            <a:avLst>
              <a:gd name="adj" fmla="val 94318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3"/>
          <p:cNvSpPr/>
          <p:nvPr/>
        </p:nvSpPr>
        <p:spPr>
          <a:xfrm>
            <a:off x="3657660" y="4620339"/>
            <a:ext cx="615910" cy="615910"/>
          </a:xfrm>
          <a:prstGeom prst="roundRect">
            <a:avLst>
              <a:gd name="adj" fmla="val 14846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2445" y="4805005"/>
            <a:ext cx="246340" cy="24634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46785" y="5441513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Validade Externa</a:t>
            </a:r>
            <a:endParaRPr lang="en-US" sz="2000" dirty="0"/>
          </a:p>
        </p:txBody>
      </p:sp>
      <p:sp>
        <p:nvSpPr>
          <p:cNvPr id="20" name="Text 15"/>
          <p:cNvSpPr/>
          <p:nvPr/>
        </p:nvSpPr>
        <p:spPr>
          <a:xfrm>
            <a:off x="946785" y="5885498"/>
            <a:ext cx="603765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Capacidade de generalizar os resultados para outros contextos.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7417832" y="4928235"/>
            <a:ext cx="6493907" cy="1842611"/>
          </a:xfrm>
          <a:prstGeom prst="roundRect">
            <a:avLst>
              <a:gd name="adj" fmla="val 5955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7"/>
          <p:cNvSpPr/>
          <p:nvPr/>
        </p:nvSpPr>
        <p:spPr>
          <a:xfrm>
            <a:off x="7417832" y="4905375"/>
            <a:ext cx="6493907" cy="91440"/>
          </a:xfrm>
          <a:prstGeom prst="roundRect">
            <a:avLst>
              <a:gd name="adj" fmla="val 94318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18"/>
          <p:cNvSpPr/>
          <p:nvPr/>
        </p:nvSpPr>
        <p:spPr>
          <a:xfrm>
            <a:off x="10356830" y="4620339"/>
            <a:ext cx="615910" cy="615910"/>
          </a:xfrm>
          <a:prstGeom prst="roundRect">
            <a:avLst>
              <a:gd name="adj" fmla="val 14846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1615" y="4805005"/>
            <a:ext cx="246340" cy="24634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45956" y="5441513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Validade Conclusiva</a:t>
            </a:r>
            <a:endParaRPr lang="en-US" sz="2000" dirty="0"/>
          </a:p>
        </p:txBody>
      </p:sp>
      <p:sp>
        <p:nvSpPr>
          <p:cNvPr id="26" name="Text 20"/>
          <p:cNvSpPr/>
          <p:nvPr/>
        </p:nvSpPr>
        <p:spPr>
          <a:xfrm>
            <a:off x="7645956" y="5885498"/>
            <a:ext cx="603765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Segurança de que os efeitos observados são causados pela variável estudada.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718661" y="7001828"/>
            <a:ext cx="1319307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Compreender essas dimensões é crucial para avaliar a robustez de qualquer pesquisa empírica em engenharia de software, especialmente em contextos dinâmicos como repositórios de código aberto.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Ameaça à Validade Interna: Falhas na Coleta de Dados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556391"/>
            <a:ext cx="698825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Detecção Imperfeita da Remoção de Dependências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77954" y="3125986"/>
            <a:ext cx="762773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detecção da remoção de bibliotecas pode ser falha devido à heterogeneidade de ferramentas de gerenciamento de dependências e estruturas não padronizadas nos repositórios.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7954" y="4392930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Repositórios podem usar sistemas de dependência não convencionais.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7954" y="5181957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Estruturas de projeto variadas dificultam a identificação precisa.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7954" y="5615345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Erros no registro podem levar a associações equivocadas.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7954" y="6171009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Uma interpretação incorreta dos eventos pode comprometer toda a análise das métricas.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24" y="2584133"/>
            <a:ext cx="4904423" cy="4904423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6883D2F-A8FF-D433-1929-00179DA6F791}"/>
              </a:ext>
            </a:extLst>
          </p:cNvPr>
          <p:cNvGrpSpPr/>
          <p:nvPr/>
        </p:nvGrpSpPr>
        <p:grpSpPr>
          <a:xfrm>
            <a:off x="12924518" y="7794123"/>
            <a:ext cx="1541520" cy="268920"/>
            <a:chOff x="12924518" y="7794123"/>
            <a:chExt cx="154152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767FDAC1-2364-8EF7-1FD9-7020D849D2E6}"/>
                    </a:ext>
                  </a:extLst>
                </p14:cNvPr>
                <p14:cNvContentPartPr/>
                <p14:nvPr/>
              </p14:nvContentPartPr>
              <p14:xfrm>
                <a:off x="12968438" y="7882323"/>
                <a:ext cx="1439280" cy="47160"/>
              </p14:xfrm>
            </p:contentPart>
          </mc:Choice>
          <mc:Fallback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767FDAC1-2364-8EF7-1FD9-7020D849D2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05798" y="7819683"/>
                  <a:ext cx="1564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CB323607-9838-5EE9-6F4F-7DEF55F71455}"/>
                    </a:ext>
                  </a:extLst>
                </p14:cNvPr>
                <p14:cNvContentPartPr/>
                <p14:nvPr/>
              </p14:nvContentPartPr>
              <p14:xfrm>
                <a:off x="12955478" y="7794123"/>
                <a:ext cx="1429560" cy="56880"/>
              </p14:xfrm>
            </p:contentPart>
          </mc:Choice>
          <mc:Fallback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CB323607-9838-5EE9-6F4F-7DEF55F714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92838" y="7731123"/>
                  <a:ext cx="1555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531A6D2A-5906-5B6F-C70D-181752DB29FC}"/>
                    </a:ext>
                  </a:extLst>
                </p14:cNvPr>
                <p14:cNvContentPartPr/>
                <p14:nvPr/>
              </p14:nvContentPartPr>
              <p14:xfrm>
                <a:off x="12935318" y="7939563"/>
                <a:ext cx="1416960" cy="34200"/>
              </p14:xfrm>
            </p:contentPart>
          </mc:Choice>
          <mc:Fallback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531A6D2A-5906-5B6F-C70D-181752DB29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72678" y="7876923"/>
                  <a:ext cx="1542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D21D8FC0-3277-B1EC-F7E5-E37B1B9B65C7}"/>
                    </a:ext>
                  </a:extLst>
                </p14:cNvPr>
                <p14:cNvContentPartPr/>
                <p14:nvPr/>
              </p14:nvContentPartPr>
              <p14:xfrm>
                <a:off x="12946118" y="7972683"/>
                <a:ext cx="1461600" cy="57600"/>
              </p14:xfrm>
            </p:contentPart>
          </mc:Choice>
          <mc:Fallback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D21D8FC0-3277-B1EC-F7E5-E37B1B9B65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83478" y="7910043"/>
                  <a:ext cx="1587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AD3F7001-6627-150C-01D8-695F3AAA0875}"/>
                    </a:ext>
                  </a:extLst>
                </p14:cNvPr>
                <p14:cNvContentPartPr/>
                <p14:nvPr/>
              </p14:nvContentPartPr>
              <p14:xfrm>
                <a:off x="12924518" y="7860723"/>
                <a:ext cx="1541520" cy="202320"/>
              </p14:xfrm>
            </p:contentPart>
          </mc:Choice>
          <mc:Fallback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AD3F7001-6627-150C-01D8-695F3AAA08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61518" y="7797723"/>
                  <a:ext cx="1667160" cy="327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872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Impacto da Validade Interna: Risco de Falsas Correlações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991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223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Dados Incompletos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714399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remoção de dependências não registrada leva a um estudo enviesado.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8991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223980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Interpretações Equivocadas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06872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Associações incorretas entre mudanças e métricas.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8991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23980"/>
            <a:ext cx="3248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Conclusões Imprecisas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71439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Resultados do estudo podem não refletir a realidade do projeto.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2850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integridade dos dados é a base para qualquer pesquisa, e falhas neste nível podem minar a credibilidade das descobertas.</a:t>
            </a:r>
            <a:endParaRPr lang="en-US" sz="1750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96768F0-A4AD-30D1-F629-49DB246EB6E2}"/>
              </a:ext>
            </a:extLst>
          </p:cNvPr>
          <p:cNvGrpSpPr/>
          <p:nvPr/>
        </p:nvGrpSpPr>
        <p:grpSpPr>
          <a:xfrm>
            <a:off x="12769718" y="7848483"/>
            <a:ext cx="1683720" cy="182160"/>
            <a:chOff x="12769718" y="7848483"/>
            <a:chExt cx="168372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4BA7A003-D62B-9945-B2A9-86A57E347E5C}"/>
                    </a:ext>
                  </a:extLst>
                </p14:cNvPr>
                <p14:cNvContentPartPr/>
                <p14:nvPr/>
              </p14:nvContentPartPr>
              <p14:xfrm>
                <a:off x="13013438" y="7883043"/>
                <a:ext cx="1383480" cy="68400"/>
              </p14:xfrm>
            </p:contentPart>
          </mc:Choice>
          <mc:Fallback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4BA7A003-D62B-9945-B2A9-86A57E347E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50438" y="7820043"/>
                  <a:ext cx="1509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9C32B68A-0A9A-D1CC-3ED0-99EF1158B49C}"/>
                    </a:ext>
                  </a:extLst>
                </p14:cNvPr>
                <p14:cNvContentPartPr/>
                <p14:nvPr/>
              </p14:nvContentPartPr>
              <p14:xfrm>
                <a:off x="12769718" y="7848483"/>
                <a:ext cx="1604160" cy="36360"/>
              </p14:xfrm>
            </p:contentPart>
          </mc:Choice>
          <mc:Fallback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9C32B68A-0A9A-D1CC-3ED0-99EF1158B4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07078" y="7785483"/>
                  <a:ext cx="1729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064B584B-A58F-2D57-E157-767AE8247575}"/>
                    </a:ext>
                  </a:extLst>
                </p14:cNvPr>
                <p14:cNvContentPartPr/>
                <p14:nvPr/>
              </p14:nvContentPartPr>
              <p14:xfrm>
                <a:off x="12801758" y="7887723"/>
                <a:ext cx="1651680" cy="142920"/>
              </p14:xfrm>
            </p:contentPart>
          </mc:Choice>
          <mc:Fallback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064B584B-A58F-2D57-E157-767AE82475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38758" y="7825083"/>
                  <a:ext cx="1777320" cy="268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Ameaça à Validade Construtiva: Interpretando Motivações Humanas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2584133"/>
            <a:ext cx="4904423" cy="49044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2208" y="2556391"/>
            <a:ext cx="4317802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 Desafio de Decifrar Intenções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232208" y="3125986"/>
            <a:ext cx="762773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Analisar commits e histórico de repositórios não revela com precisão o "porquê" da remoção de uma biblioteca. As razões podem ser diversas e não explícitas: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2208" y="4392930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Desnecessidade da biblioteca.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2208" y="4826318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Refatoração de código ou arquitetura.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2208" y="5259705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Substituição por outra solução.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2208" y="5693093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 humano ou experimentação.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2208" y="6248757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 o contexto direto do desenvolvedor, a classificação das causas reais é um desafio significativo.</a:t>
            </a:r>
            <a:endParaRPr lang="en-US" sz="1750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CCC493-FB03-6219-62B8-A9D809CF19B5}"/>
              </a:ext>
            </a:extLst>
          </p:cNvPr>
          <p:cNvGrpSpPr/>
          <p:nvPr/>
        </p:nvGrpSpPr>
        <p:grpSpPr>
          <a:xfrm>
            <a:off x="12657398" y="7693683"/>
            <a:ext cx="1783080" cy="391680"/>
            <a:chOff x="12657398" y="7693683"/>
            <a:chExt cx="178308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84C8AB80-C825-46BD-4A25-D25E6C8D9410}"/>
                    </a:ext>
                  </a:extLst>
                </p14:cNvPr>
                <p14:cNvContentPartPr/>
                <p14:nvPr/>
              </p14:nvContentPartPr>
              <p14:xfrm>
                <a:off x="12935318" y="7928043"/>
                <a:ext cx="1349280" cy="23760"/>
              </p14:xfrm>
            </p:contentPart>
          </mc:Choice>
          <mc:Fallback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84C8AB80-C825-46BD-4A25-D25E6C8D9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72678" y="7865043"/>
                  <a:ext cx="1474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A1CA37F6-BFE2-5014-296E-76AAB9334F98}"/>
                    </a:ext>
                  </a:extLst>
                </p14:cNvPr>
                <p14:cNvContentPartPr/>
                <p14:nvPr/>
              </p14:nvContentPartPr>
              <p14:xfrm>
                <a:off x="12657398" y="7693683"/>
                <a:ext cx="1783080" cy="391680"/>
              </p14:xfrm>
            </p:contentPart>
          </mc:Choice>
          <mc:Fallback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A1CA37F6-BFE2-5014-296E-76AAB9334F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94758" y="7630683"/>
                  <a:ext cx="19087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4C212B52-A194-EADC-2014-2017D77BC78E}"/>
                    </a:ext>
                  </a:extLst>
                </p14:cNvPr>
                <p14:cNvContentPartPr/>
                <p14:nvPr/>
              </p14:nvContentPartPr>
              <p14:xfrm>
                <a:off x="14250758" y="7998243"/>
                <a:ext cx="182880" cy="65520"/>
              </p14:xfrm>
            </p:contentPart>
          </mc:Choice>
          <mc:Fallback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4C212B52-A194-EADC-2014-2017D77BC7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88118" y="7935603"/>
                  <a:ext cx="308520" cy="191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740"/>
            <a:ext cx="131380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Classificando as Razões para a Remoção de Dependências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6165" y="2345650"/>
            <a:ext cx="6462474" cy="2080974"/>
          </a:xfrm>
          <a:prstGeom prst="roundRect">
            <a:avLst>
              <a:gd name="adj" fmla="val 430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959287" y="2558772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142" y="2734628"/>
            <a:ext cx="287774" cy="28777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9287" y="3411498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Depreciação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9287" y="3872389"/>
            <a:ext cx="6036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Biblioteca obsoleta ou sem manutenção.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1761" y="2345650"/>
            <a:ext cx="6462474" cy="2080974"/>
          </a:xfrm>
          <a:prstGeom prst="roundRect">
            <a:avLst>
              <a:gd name="adj" fmla="val 430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634883" y="2558772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0738" y="2734628"/>
            <a:ext cx="287774" cy="28777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4883" y="3411498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Refatoração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34883" y="3872389"/>
            <a:ext cx="6036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Mudança na arquitetura ou estrutura do projeto.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46165" y="4639747"/>
            <a:ext cx="6462474" cy="2080974"/>
          </a:xfrm>
          <a:prstGeom prst="roundRect">
            <a:avLst>
              <a:gd name="adj" fmla="val 430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959287" y="4852868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5142" y="5028724"/>
            <a:ext cx="287774" cy="28777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59287" y="570559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Substituição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59287" y="6166485"/>
            <a:ext cx="6036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Troca por uma alternativa mais eficiente.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21761" y="4639747"/>
            <a:ext cx="6462474" cy="2080974"/>
          </a:xfrm>
          <a:prstGeom prst="roundRect">
            <a:avLst>
              <a:gd name="adj" fmla="val 430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4"/>
          <p:cNvSpPr/>
          <p:nvPr/>
        </p:nvSpPr>
        <p:spPr>
          <a:xfrm>
            <a:off x="7634883" y="4852868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0738" y="5028724"/>
            <a:ext cx="287774" cy="28777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4883" y="570559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Erro / Outros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34883" y="6166485"/>
            <a:ext cx="6036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Remoção acidental ou motivos não documentados.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746165" y="6960513"/>
            <a:ext cx="13138071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incapacidade de distinguir esses motivos prejudica a validade construtiva do estudo, levando a generalizações imprecisas sobre o ciclo de vida das dependências.</a:t>
            </a:r>
            <a:endParaRPr lang="en-US" sz="16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8541EC8E-0708-4963-287F-DC2459BCCE93}"/>
                  </a:ext>
                </a:extLst>
              </p14:cNvPr>
              <p14:cNvContentPartPr/>
              <p14:nvPr/>
            </p14:nvContentPartPr>
            <p14:xfrm>
              <a:off x="13229078" y="7839123"/>
              <a:ext cx="1051560" cy="134640"/>
            </p14:xfrm>
          </p:contentPart>
        </mc:Choice>
        <mc:Fallback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8541EC8E-0708-4963-287F-DC2459BCCE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22958" y="7833003"/>
                <a:ext cx="1063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BE4B963E-815B-D98A-723F-F8F2E91D1213}"/>
                  </a:ext>
                </a:extLst>
              </p14:cNvPr>
              <p14:cNvContentPartPr/>
              <p14:nvPr/>
            </p14:nvContentPartPr>
            <p14:xfrm>
              <a:off x="12771518" y="7770723"/>
              <a:ext cx="1649160" cy="248040"/>
            </p14:xfrm>
          </p:contentPart>
        </mc:Choice>
        <mc:Fallback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BE4B963E-815B-D98A-723F-F8F2E91D121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08518" y="7708083"/>
                <a:ext cx="17748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80FAFAF1-8569-11CF-8ACE-031666CB6C46}"/>
                  </a:ext>
                </a:extLst>
              </p14:cNvPr>
              <p14:cNvContentPartPr/>
              <p14:nvPr/>
            </p14:nvContentPartPr>
            <p14:xfrm>
              <a:off x="12870518" y="7794843"/>
              <a:ext cx="1571760" cy="346680"/>
            </p14:xfrm>
          </p:contentPart>
        </mc:Choice>
        <mc:Fallback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80FAFAF1-8569-11CF-8ACE-031666CB6C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807878" y="7731843"/>
                <a:ext cx="1697400" cy="47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Ameaça à Validade Externa: Generalização Limitada dos Resultados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556391"/>
            <a:ext cx="540853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Recorte de Dados: JavaScript no GitHub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77954" y="3125986"/>
            <a:ext cx="7627739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foco exclusivo em projetos JavaScript hospedados no GitHub impõe sérias restrições à generalização dos resultados. Este ecossistema é apenas uma parcela do cenário de desenvolvimento global.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7954" y="4748570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Projetos privados e comerciais são excluídos.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7954" y="5181957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Outras linguagens e plataformas não são representadas.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7954" y="5615345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Muitos repositórios do GitHub são de baixa manutenção ou experimentais, distorcendo padrões industriais.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7954" y="6526649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representatividade é um pilar da validade externa, e sua limitação impede inferências amplas.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24" y="2584133"/>
            <a:ext cx="4904423" cy="4904423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96E5687-0592-4FDA-A4F1-1B7D457B30F6}"/>
              </a:ext>
            </a:extLst>
          </p:cNvPr>
          <p:cNvGrpSpPr/>
          <p:nvPr/>
        </p:nvGrpSpPr>
        <p:grpSpPr>
          <a:xfrm>
            <a:off x="12767918" y="7746963"/>
            <a:ext cx="1673640" cy="305640"/>
            <a:chOff x="12767918" y="7746963"/>
            <a:chExt cx="167364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8C6FB5F8-6025-8F4B-6960-29641058FFA2}"/>
                    </a:ext>
                  </a:extLst>
                </p14:cNvPr>
                <p14:cNvContentPartPr/>
                <p14:nvPr/>
              </p14:nvContentPartPr>
              <p14:xfrm>
                <a:off x="12767918" y="7888083"/>
                <a:ext cx="1651680" cy="73800"/>
              </p14:xfrm>
            </p:contentPart>
          </mc:Choice>
          <mc:Fallback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8C6FB5F8-6025-8F4B-6960-29641058FF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04918" y="7825443"/>
                  <a:ext cx="1777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CD586D70-295C-FE43-8C0E-07F86BF2EE5B}"/>
                    </a:ext>
                  </a:extLst>
                </p14:cNvPr>
                <p14:cNvContentPartPr/>
                <p14:nvPr/>
              </p14:nvContentPartPr>
              <p14:xfrm>
                <a:off x="12890318" y="7928403"/>
                <a:ext cx="1539720" cy="101880"/>
              </p14:xfrm>
            </p:contentPart>
          </mc:Choice>
          <mc:Fallback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CD586D70-295C-FE43-8C0E-07F86BF2EE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27678" y="7865763"/>
                  <a:ext cx="1665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A809CD46-4CA5-7BD6-B765-C570D5C44D02}"/>
                    </a:ext>
                  </a:extLst>
                </p14:cNvPr>
                <p14:cNvContentPartPr/>
                <p14:nvPr/>
              </p14:nvContentPartPr>
              <p14:xfrm>
                <a:off x="13013438" y="8028483"/>
                <a:ext cx="1071000" cy="23400"/>
              </p14:xfrm>
            </p:contentPart>
          </mc:Choice>
          <mc:Fallback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A809CD46-4CA5-7BD6-B765-C570D5C44D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50438" y="7965483"/>
                  <a:ext cx="1196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E7107B1A-B3D5-D25B-2D0D-0D5C0FB278A0}"/>
                    </a:ext>
                  </a:extLst>
                </p14:cNvPr>
                <p14:cNvContentPartPr/>
                <p14:nvPr/>
              </p14:nvContentPartPr>
              <p14:xfrm>
                <a:off x="12950438" y="7804923"/>
                <a:ext cx="1436040" cy="247680"/>
              </p14:xfrm>
            </p:contentPart>
          </mc:Choice>
          <mc:Fallback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E7107B1A-B3D5-D25B-2D0D-0D5C0FB278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87438" y="7742283"/>
                  <a:ext cx="15616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EE1B7589-120A-F694-9059-C461C90131B2}"/>
                    </a:ext>
                  </a:extLst>
                </p14:cNvPr>
                <p14:cNvContentPartPr/>
                <p14:nvPr/>
              </p14:nvContentPartPr>
              <p14:xfrm>
                <a:off x="14282798" y="7746963"/>
                <a:ext cx="158760" cy="259920"/>
              </p14:xfrm>
            </p:contentPart>
          </mc:Choice>
          <mc:Fallback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EE1B7589-120A-F694-9059-C461C90131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19798" y="7684323"/>
                  <a:ext cx="284400" cy="385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978"/>
            <a:ext cx="125806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Restrições na Generalização de Observações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37385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78" y="2447687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27860" y="2164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Projetos Privados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927860" y="2654617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Comportamentos e práticas diferentes dos públicos.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525083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78" y="4035385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927860" y="3751898"/>
            <a:ext cx="2962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Outros Ecossistemas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927860" y="4242316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Padrões distintos em outras linguagens e plataformas.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112782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78" y="5623084"/>
            <a:ext cx="340162" cy="3401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27860" y="5339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Projetos Industriais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927860" y="5830014"/>
            <a:ext cx="11908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Diferentes do grande volume de repositórios experimentais no GitHub.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7288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Reconhecer essas limitações é fundamental para evitar conclusões exageradas sobre o universo do desenvolvimento de software.</a:t>
            </a:r>
            <a:endParaRPr lang="en-US" sz="1750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08DE570-0A9D-7D8D-8F46-05D6010A1269}"/>
              </a:ext>
            </a:extLst>
          </p:cNvPr>
          <p:cNvGrpSpPr/>
          <p:nvPr/>
        </p:nvGrpSpPr>
        <p:grpSpPr>
          <a:xfrm>
            <a:off x="12890678" y="7843083"/>
            <a:ext cx="1553400" cy="220320"/>
            <a:chOff x="12890678" y="7843083"/>
            <a:chExt cx="155340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5691DAC0-2E2F-B62E-6C27-FDA184CF4A4A}"/>
                    </a:ext>
                  </a:extLst>
                </p14:cNvPr>
                <p14:cNvContentPartPr/>
                <p14:nvPr/>
              </p14:nvContentPartPr>
              <p14:xfrm>
                <a:off x="12890678" y="7938843"/>
                <a:ext cx="1271880" cy="23400"/>
              </p14:xfrm>
            </p:contentPart>
          </mc:Choice>
          <mc:Fallback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5691DAC0-2E2F-B62E-6C27-FDA184CF4A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827678" y="7875843"/>
                  <a:ext cx="1397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95380002-6D38-641E-B10D-B1E7B2DB8FFC}"/>
                    </a:ext>
                  </a:extLst>
                </p14:cNvPr>
                <p14:cNvContentPartPr/>
                <p14:nvPr/>
              </p14:nvContentPartPr>
              <p14:xfrm>
                <a:off x="12979958" y="7871163"/>
                <a:ext cx="1438920" cy="90720"/>
              </p14:xfrm>
            </p:contentPart>
          </mc:Choice>
          <mc:Fallback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95380002-6D38-641E-B10D-B1E7B2DB8FF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917318" y="7808523"/>
                  <a:ext cx="1564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40524D4A-C513-ED5C-C831-DE7E398696A2}"/>
                    </a:ext>
                  </a:extLst>
                </p14:cNvPr>
                <p14:cNvContentPartPr/>
                <p14:nvPr/>
              </p14:nvContentPartPr>
              <p14:xfrm>
                <a:off x="12957638" y="7843083"/>
                <a:ext cx="1460520" cy="130680"/>
              </p14:xfrm>
            </p:contentPart>
          </mc:Choice>
          <mc:Fallback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40524D4A-C513-ED5C-C831-DE7E398696A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894638" y="7780083"/>
                  <a:ext cx="1586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F8268C7D-0AD6-657F-B378-5769971C62F7}"/>
                    </a:ext>
                  </a:extLst>
                </p14:cNvPr>
                <p14:cNvContentPartPr/>
                <p14:nvPr/>
              </p14:nvContentPartPr>
              <p14:xfrm>
                <a:off x="12946478" y="8022003"/>
                <a:ext cx="1497600" cy="41400"/>
              </p14:xfrm>
            </p:contentPart>
          </mc:Choice>
          <mc:Fallback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F8268C7D-0AD6-657F-B378-5769971C62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883478" y="7959003"/>
                  <a:ext cx="1623240" cy="167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Ameaça à Validade Conclusiva: Atribuindo Causalidade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2584133"/>
            <a:ext cx="4904423" cy="49044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2208" y="2556391"/>
            <a:ext cx="497383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Fatores Externos e Variação Métrica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232208" y="3125986"/>
            <a:ext cx="762773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métricas de código (tamanho, complexidade, vulnerabilidades) são influenciadas por inúmeros fatores, não apenas pela remoção de dependências. É difícil isolar o efeito real da variável estudada: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2208" y="4392930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Refatorações simultâneas.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2208" y="4826318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Mudanças na equipe de desenvolvimento.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2208" y="5259705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Evolução dos requisitos do projeto.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2208" y="5693093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Variações no ambiente de execução.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2208" y="6248757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atribuição de causalidade direta torna-se complexa, exigindo cautela nas inferências.</a:t>
            </a:r>
            <a:endParaRPr lang="en-US" sz="175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7874EB2-E6FD-CA4A-C3AF-ACC6D1E10625}"/>
              </a:ext>
            </a:extLst>
          </p:cNvPr>
          <p:cNvGrpSpPr/>
          <p:nvPr/>
        </p:nvGrpSpPr>
        <p:grpSpPr>
          <a:xfrm>
            <a:off x="12653438" y="7871883"/>
            <a:ext cx="1665360" cy="141840"/>
            <a:chOff x="12653438" y="7871883"/>
            <a:chExt cx="166536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DCC22695-DE79-21D7-B477-C6B0BEE0E1BA}"/>
                    </a:ext>
                  </a:extLst>
                </p14:cNvPr>
                <p14:cNvContentPartPr/>
                <p14:nvPr/>
              </p14:nvContentPartPr>
              <p14:xfrm>
                <a:off x="13013438" y="7917603"/>
                <a:ext cx="1305360" cy="96120"/>
              </p14:xfrm>
            </p:contentPart>
          </mc:Choice>
          <mc:Fallback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DCC22695-DE79-21D7-B477-C6B0BEE0E1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50438" y="7854603"/>
                  <a:ext cx="143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5E4795E0-ED46-BA90-AA1A-2CBAB1BA15E5}"/>
                    </a:ext>
                  </a:extLst>
                </p14:cNvPr>
                <p14:cNvContentPartPr/>
                <p14:nvPr/>
              </p14:nvContentPartPr>
              <p14:xfrm>
                <a:off x="12653438" y="7871883"/>
                <a:ext cx="1664640" cy="56880"/>
              </p14:xfrm>
            </p:contentPart>
          </mc:Choice>
          <mc:Fallback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5E4795E0-ED46-BA90-AA1A-2CBAB1BA15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90438" y="7808883"/>
                  <a:ext cx="179028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8B1E17D6-2F7E-4751-BB56-5E4D890BFDF4}"/>
                  </a:ext>
                </a:extLst>
              </p14:cNvPr>
              <p14:cNvContentPartPr/>
              <p14:nvPr/>
            </p14:nvContentPartPr>
            <p14:xfrm>
              <a:off x="12779078" y="7950723"/>
              <a:ext cx="1294920" cy="78840"/>
            </p14:xfrm>
          </p:contentPart>
        </mc:Choice>
        <mc:Fallback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8B1E17D6-2F7E-4751-BB56-5E4D890BFD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16078" y="7887723"/>
                <a:ext cx="14205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05D0FBAD-8D4E-ECE2-5CDB-37C09906F137}"/>
                  </a:ext>
                </a:extLst>
              </p14:cNvPr>
              <p14:cNvContentPartPr/>
              <p14:nvPr/>
            </p14:nvContentPartPr>
            <p14:xfrm>
              <a:off x="12916958" y="7797363"/>
              <a:ext cx="1535040" cy="333000"/>
            </p14:xfrm>
          </p:contentPart>
        </mc:Choice>
        <mc:Fallback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05D0FBAD-8D4E-ECE2-5CDB-37C09906F1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53958" y="7734723"/>
                <a:ext cx="1660680" cy="45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766</Words>
  <Application>Microsoft Office PowerPoint</Application>
  <PresentationFormat>Personalizar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Bricolage Grotesque Extra Bold</vt:lpstr>
      <vt:lpstr>Arial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Victor Reis</dc:creator>
  <cp:lastModifiedBy>Victor Reis</cp:lastModifiedBy>
  <cp:revision>2</cp:revision>
  <dcterms:created xsi:type="dcterms:W3CDTF">2025-12-06T02:31:22Z</dcterms:created>
  <dcterms:modified xsi:type="dcterms:W3CDTF">2025-12-06T02:48:33Z</dcterms:modified>
</cp:coreProperties>
</file>